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14"/>
  </p:notesMasterIdLst>
  <p:sldIdLst>
    <p:sldId id="256" r:id="rId4"/>
    <p:sldId id="259" r:id="rId5"/>
    <p:sldId id="260" r:id="rId6"/>
    <p:sldId id="266" r:id="rId7"/>
    <p:sldId id="265" r:id="rId8"/>
    <p:sldId id="267" r:id="rId9"/>
    <p:sldId id="261" r:id="rId10"/>
    <p:sldId id="262" r:id="rId11"/>
    <p:sldId id="263" r:id="rId12"/>
    <p:sldId id="264" r:id="rId13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8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context on 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was the development methodology?</a:t>
            </a:r>
          </a:p>
          <a:p>
            <a:r>
              <a:rPr lang="en-US" dirty="0"/>
              <a:t>What are the functional requirements?</a:t>
            </a:r>
          </a:p>
          <a:p>
            <a:r>
              <a:rPr lang="en-US" dirty="0"/>
              <a:t>What are the non-functional requirements?</a:t>
            </a:r>
          </a:p>
          <a:p>
            <a:r>
              <a:rPr lang="en-US" dirty="0"/>
              <a:t>What are some security concerns?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What is a Course?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 does a user register?</a:t>
            </a:r>
          </a:p>
          <a:p>
            <a:r>
              <a:rPr lang="en-US" dirty="0"/>
              <a:t>How does a user login?</a:t>
            </a:r>
          </a:p>
          <a:p>
            <a:r>
              <a:rPr lang="en-US" dirty="0"/>
              <a:t>How does the system verify users?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Virtual Reality Orienteering?</a:t>
            </a:r>
          </a:p>
          <a:p>
            <a:r>
              <a:rPr lang="en-US" dirty="0"/>
              <a:t>What does the Virtual Reality Orienteering do?</a:t>
            </a:r>
          </a:p>
          <a:p>
            <a:r>
              <a:rPr lang="en-US" dirty="0"/>
              <a:t>How do users interact with </a:t>
            </a:r>
            <a:r>
              <a:rPr lang="en-US"/>
              <a:t>the Virtual Reality Orienteering?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3988</TotalTime>
  <Words>137</Words>
  <Application>Microsoft Office PowerPoint</Application>
  <PresentationFormat>Custom</PresentationFormat>
  <Paragraphs>29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Course Creator Flow</vt:lpstr>
      <vt:lpstr>Virtual Reality Orienteering Overview</vt:lpstr>
      <vt:lpstr>Design</vt:lpstr>
      <vt:lpstr>Implementation</vt:lpstr>
      <vt:lpstr>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186</cp:revision>
  <dcterms:created xsi:type="dcterms:W3CDTF">2018-11-12T15:38:00Z</dcterms:created>
  <dcterms:modified xsi:type="dcterms:W3CDTF">2022-08-11T22:04:27Z</dcterms:modified>
</cp:coreProperties>
</file>